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  <p:sldId id="258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A39F"/>
    <a:srgbClr val="455298"/>
    <a:srgbClr val="323C71"/>
    <a:srgbClr val="32F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6705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593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28388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066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13447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9862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0793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93702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18750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2492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9271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A9F28-98A6-4C15-BB2E-6DCFC97FCA36}" type="datetimeFigureOut">
              <a:rPr lang="en-SG" smtClean="0"/>
              <a:t>28/1/2020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6A0B2-6DDF-4D77-987E-1630E6FCA9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15147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652" y="963436"/>
            <a:ext cx="2279767" cy="44007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235" y="963436"/>
            <a:ext cx="2273417" cy="44007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5419" y="963436"/>
            <a:ext cx="2324219" cy="442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03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53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23C71"/>
            </a:gs>
            <a:gs pos="74000">
              <a:srgbClr val="455298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221480" y="1024128"/>
            <a:ext cx="3712464" cy="4066407"/>
            <a:chOff x="4248912" y="0"/>
            <a:chExt cx="3712464" cy="406640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8912" y="0"/>
              <a:ext cx="3712464" cy="3712464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822549" y="3358521"/>
              <a:ext cx="256518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SG" sz="4000" smtClean="0">
                  <a:solidFill>
                    <a:schemeClr val="bg1"/>
                  </a:solidFill>
                  <a:latin typeface="+mj-lt"/>
                </a:rPr>
                <a:t>CodeBlocks</a:t>
              </a:r>
              <a:endParaRPr lang="en-SG" sz="400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0103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A3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9661" y="1319409"/>
            <a:ext cx="405027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8000" smtClean="0">
                <a:solidFill>
                  <a:schemeClr val="bg1"/>
                </a:solidFill>
                <a:latin typeface="+mj-lt"/>
              </a:rPr>
              <a:t>Resu </a:t>
            </a:r>
            <a:r>
              <a:rPr lang="en-SG" sz="2800" smtClean="0">
                <a:solidFill>
                  <a:schemeClr val="bg1"/>
                </a:solidFill>
                <a:latin typeface="+mj-lt"/>
              </a:rPr>
              <a:t>    </a:t>
            </a:r>
            <a:r>
              <a:rPr lang="en-SG" sz="8000" b="1" smtClean="0">
                <a:solidFill>
                  <a:schemeClr val="bg1"/>
                </a:solidFill>
                <a:latin typeface="+mj-lt"/>
              </a:rPr>
              <a:t>ME</a:t>
            </a:r>
            <a:endParaRPr lang="en-SG" sz="80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636008" y="1319409"/>
            <a:ext cx="5047488" cy="43434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Rounded Rectangle 3"/>
          <p:cNvSpPr/>
          <p:nvPr/>
        </p:nvSpPr>
        <p:spPr>
          <a:xfrm>
            <a:off x="6667548" y="1645920"/>
            <a:ext cx="2523744" cy="23774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ounded Rectangle 4"/>
          <p:cNvSpPr/>
          <p:nvPr/>
        </p:nvSpPr>
        <p:spPr>
          <a:xfrm>
            <a:off x="6667548" y="2091303"/>
            <a:ext cx="2523744" cy="23774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ounded Rectangle 5"/>
          <p:cNvSpPr/>
          <p:nvPr/>
        </p:nvSpPr>
        <p:spPr>
          <a:xfrm>
            <a:off x="4917996" y="2763597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Rounded Rectangle 6"/>
          <p:cNvSpPr/>
          <p:nvPr/>
        </p:nvSpPr>
        <p:spPr>
          <a:xfrm>
            <a:off x="4917996" y="3208980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ounded Rectangle 7"/>
          <p:cNvSpPr/>
          <p:nvPr/>
        </p:nvSpPr>
        <p:spPr>
          <a:xfrm>
            <a:off x="4917996" y="3670472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ounded Rectangle 8"/>
          <p:cNvSpPr/>
          <p:nvPr/>
        </p:nvSpPr>
        <p:spPr>
          <a:xfrm>
            <a:off x="4917996" y="4115855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Rounded Rectangle 9"/>
          <p:cNvSpPr/>
          <p:nvPr/>
        </p:nvSpPr>
        <p:spPr>
          <a:xfrm>
            <a:off x="4917996" y="4563579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ounded Rectangle 10"/>
          <p:cNvSpPr/>
          <p:nvPr/>
        </p:nvSpPr>
        <p:spPr>
          <a:xfrm>
            <a:off x="4917996" y="5008962"/>
            <a:ext cx="2022300" cy="23830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810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1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8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88336" y="0"/>
            <a:ext cx="6858000" cy="6858000"/>
          </a:xfrm>
          <a:prstGeom prst="rect">
            <a:avLst/>
          </a:prstGeom>
          <a:solidFill>
            <a:srgbClr val="22A3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4400" smtClean="0">
                <a:latin typeface="+mj-lt"/>
              </a:rPr>
              <a:t>DH</a:t>
            </a:r>
            <a:endParaRPr lang="en-SG" sz="34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8880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</Words>
  <Application>Microsoft Office PowerPoint</Application>
  <PresentationFormat>Widescreen</PresentationFormat>
  <Paragraphs>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Ding Han Gan</dc:creator>
  <cp:lastModifiedBy>Ding Han Gan</cp:lastModifiedBy>
  <cp:revision>19</cp:revision>
  <dcterms:created xsi:type="dcterms:W3CDTF">2020-01-01T10:23:58Z</dcterms:created>
  <dcterms:modified xsi:type="dcterms:W3CDTF">2020-01-28T13:09:34Z</dcterms:modified>
</cp:coreProperties>
</file>

<file path=docProps/thumbnail.jpeg>
</file>